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2EF3-3C4F-43EE-ACEE-D4B806740EA3}" type="datetimeFigureOut">
              <a:rPr lang="en-US" smtClean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7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42520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5355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15200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769836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0072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smtClean="0"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597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smtClean="0"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177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smtClean="0"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44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smtClean="0"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29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smtClean="0"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680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smtClean="0"/>
              <a:t>1/9/2019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4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smtClean="0"/>
              <a:t>1/9/2019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16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smtClean="0"/>
              <a:t>1/9/2019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674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smtClean="0"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58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smtClean="0"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80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86BE5-D2A3-4BF0-8B30-D7403E61B3DC}" type="datetimeFigureOut">
              <a:rPr lang="en-US" smtClean="0"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97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E3883E8-1183-4188-8BBB-9F486BD66A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9479" y="666307"/>
            <a:ext cx="11313041" cy="3558181"/>
          </a:xfrm>
        </p:spPr>
        <p:txBody>
          <a:bodyPr/>
          <a:lstStyle/>
          <a:p>
            <a:pPr algn="ctr"/>
            <a:r>
              <a:rPr lang="tr-TR" dirty="0"/>
              <a:t>2018-2019 ÖĞRETİM YILI </a:t>
            </a:r>
            <a:br>
              <a:rPr lang="tr-TR" dirty="0"/>
            </a:br>
            <a:r>
              <a:rPr lang="tr-TR" dirty="0"/>
              <a:t>YÖNETİCİ GELİŞİM PROGRAMI  ARALIK AYI BULUŞMASI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79B75C6E-E02B-4D8E-9B46-B80AC0A940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4158" y="4348717"/>
            <a:ext cx="11313041" cy="2237278"/>
          </a:xfrm>
        </p:spPr>
        <p:txBody>
          <a:bodyPr>
            <a:noAutofit/>
          </a:bodyPr>
          <a:lstStyle/>
          <a:p>
            <a:pPr algn="ctr"/>
            <a:r>
              <a:rPr lang="tr-TR" sz="2400" dirty="0"/>
              <a:t>Maliye, finans, bütçeleme, okul kaynaklarının finansal açıdan etkili verimli kullanılması, harcama kalemleri, harcama iş ve işlemleri, donatım iş ve işlemleri, fatura iş ve işlemleri, yolluk-yevmiye-harcırah iş ve işlemleri, </a:t>
            </a:r>
            <a:r>
              <a:rPr lang="tr-TR" sz="2400" dirty="0" err="1"/>
              <a:t>kbs</a:t>
            </a:r>
            <a:r>
              <a:rPr lang="tr-TR" sz="2400" dirty="0"/>
              <a:t>, </a:t>
            </a:r>
            <a:r>
              <a:rPr lang="tr-TR" sz="2400" dirty="0" err="1"/>
              <a:t>mys</a:t>
            </a:r>
            <a:r>
              <a:rPr lang="tr-TR" sz="2400" dirty="0"/>
              <a:t>, </a:t>
            </a:r>
            <a:r>
              <a:rPr lang="tr-TR" sz="2400" dirty="0" err="1"/>
              <a:t>hys</a:t>
            </a:r>
            <a:r>
              <a:rPr lang="tr-TR" sz="2400" dirty="0"/>
              <a:t>, sistemleri, (ödenek talebi, ödenek aktarılması, ödeneklerin gönderiliş şekli, pansiyon ücretleri, ödeneklerin kullanılması, öğrencilere yapılan sosyal yardımlar, pansiyon gelir-gider bütçe cetvelinin hazırlanması, e-pansiyon uygulanması </a:t>
            </a:r>
            <a:r>
              <a:rPr lang="tr-TR" sz="2400" dirty="0" err="1"/>
              <a:t>v.s</a:t>
            </a:r>
            <a:r>
              <a:rPr lang="tr-TR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1514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E3883E8-1183-4188-8BBB-9F486BD66A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9479" y="350875"/>
            <a:ext cx="11313041" cy="786809"/>
          </a:xfrm>
        </p:spPr>
        <p:txBody>
          <a:bodyPr>
            <a:normAutofit/>
          </a:bodyPr>
          <a:lstStyle/>
          <a:p>
            <a:pPr algn="ctr"/>
            <a:r>
              <a:rPr lang="tr-TR" sz="2000" dirty="0"/>
              <a:t>2018-2019 ÖĞRETİM YILI </a:t>
            </a:r>
            <a:br>
              <a:rPr lang="tr-TR" sz="2000" dirty="0"/>
            </a:br>
            <a:r>
              <a:rPr lang="tr-TR" sz="2000" dirty="0"/>
              <a:t>YÖNETİCİ GELİŞİM PROGRAMI  ARALIK AYI BULUŞMASI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79B75C6E-E02B-4D8E-9B46-B80AC0A940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9479" y="1765004"/>
            <a:ext cx="11873023" cy="5007935"/>
          </a:xfrm>
        </p:spPr>
        <p:txBody>
          <a:bodyPr>
            <a:noAutofit/>
          </a:bodyPr>
          <a:lstStyle/>
          <a:p>
            <a:pPr algn="ctr"/>
            <a:r>
              <a:rPr lang="tr-TR" sz="2400" dirty="0"/>
              <a:t>Maliye, finans, bütçeleme, okul kaynaklarının finansal açıdan etkili verimli kullanılması;</a:t>
            </a:r>
          </a:p>
          <a:p>
            <a:pPr algn="ctr"/>
            <a:r>
              <a:rPr lang="tr-TR" sz="2400" dirty="0"/>
              <a:t>Milli Eğitim Bakanlığına bağlı olan okulların , harcama kalemleri, harcama iş ve işlemleri, donatım iş ve işlemleri, fatura iş ve işlemleri, yolluk-yevmiye-harcırah iş ve işlemleri, </a:t>
            </a:r>
            <a:r>
              <a:rPr lang="tr-TR" sz="2400" dirty="0" err="1"/>
              <a:t>kbs</a:t>
            </a:r>
            <a:r>
              <a:rPr lang="tr-TR" sz="2400" dirty="0"/>
              <a:t>, </a:t>
            </a:r>
            <a:r>
              <a:rPr lang="tr-TR" sz="2400" dirty="0" err="1"/>
              <a:t>mys</a:t>
            </a:r>
            <a:r>
              <a:rPr lang="tr-TR" sz="2400" dirty="0"/>
              <a:t>, </a:t>
            </a:r>
            <a:r>
              <a:rPr lang="tr-TR" sz="2400" dirty="0" err="1"/>
              <a:t>hys</a:t>
            </a:r>
            <a:r>
              <a:rPr lang="tr-TR" sz="2400" dirty="0"/>
              <a:t>, sistemleri, (ödenek talebi, ödenek aktarılması, ödeneklerin gönderiliş şekli, pansiyon ücretleri, ödeneklerin kullanılması, öğrencilere yapılan sosyal yardımlar, pansiyon gelir-gider bütçe cetvelinin hazırlanması, e-pansiyon uygulanması </a:t>
            </a:r>
            <a:r>
              <a:rPr lang="tr-TR" sz="2400" dirty="0" err="1"/>
              <a:t>v.s</a:t>
            </a:r>
            <a:r>
              <a:rPr lang="tr-TR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8124329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</TotalTime>
  <Words>167</Words>
  <Application>Microsoft Office PowerPoint</Application>
  <PresentationFormat>Özel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Duman</vt:lpstr>
      <vt:lpstr>2018-2019 ÖĞRETİM YILI  YÖNETİCİ GELİŞİM PROGRAMI  ARALIK AYI BULUŞMASI</vt:lpstr>
      <vt:lpstr>2018-2019 ÖĞRETİM YILI  YÖNETİCİ GELİŞİM PROGRAMI  ARALIK AYI BULUŞMASI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2018-2019 ÖĞRETİM YILI  YÖNETİCİ GELİŞİM PROGRAMI  ARALIK AYI BULUŞMASI</dc:title>
  <dc:creator>763611et18</dc:creator>
  <cp:lastModifiedBy>Gültaze Gök</cp:lastModifiedBy>
  <cp:revision>4</cp:revision>
  <dcterms:created xsi:type="dcterms:W3CDTF">2019-01-07T06:04:51Z</dcterms:created>
  <dcterms:modified xsi:type="dcterms:W3CDTF">2019-01-09T07:32:41Z</dcterms:modified>
</cp:coreProperties>
</file>